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>
        <p:scale>
          <a:sx n="100" d="100"/>
          <a:sy n="100" d="100"/>
        </p:scale>
        <p:origin x="14" y="-11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8446B7-5DBE-4AFD-BE1C-26D1437F3D10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03B36-7954-4501-80BA-60F1476541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136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603B36-7954-4501-80BA-60F14765410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245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2EED5-17D6-C008-3008-8F4453115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5433E-FBC4-4368-C349-10CC5B6C2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516F4-D07A-25E6-9E34-3AFD9B89B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8773F-DB37-9B27-D88B-B1C9A0504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1EE7C-3007-DB6D-4FED-ED5464C1C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949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DB5B2-6E46-35B3-F659-428FCC102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2F687-0DBB-8457-A955-A42DC7829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F7656-9235-AED0-E00B-740BA33F6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054D4-A20B-A836-E2EB-50A193EC7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63F6A-9A27-423B-9936-5C28E27C1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9848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BCB408-4420-3BE6-4F1D-36AED8272F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12DEEA-3AD3-C9F1-DF3D-63FCCCFC3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9488F-6414-D1B6-4D71-28664A986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89650-5C25-16ED-93EA-0D1F1C217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98CB4-5268-8B5E-418B-0BDE25CC8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0727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2BAC6-F71E-C79E-9EBE-944C2C684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4217F-D1B9-3648-3490-A4F5891A9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F992D-7FF8-AC40-41EA-1496784E9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C8299-5374-D1D9-F820-D9C082D1B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E605A-81AE-11E5-57D7-C3D3C4204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5744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39602-AF5F-A433-7E5B-1E6EBC974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E23B3A-21F3-EA7B-156B-064B84EA2C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BA45-CB99-C6CE-A9F8-9E03627BE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34B7A-A567-8309-8BAE-E8F10AEC0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AD6CB-3CD0-E49B-BEE5-520334A24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32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941D8-7AE5-217F-E2FF-6EC1FF4CE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851A0-3BF5-3458-6024-0B95996AD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83DB6A-97BE-9A95-FA64-4E42D61787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9499C-C989-3B66-B2D3-21EEB2662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C23814-D871-42B1-B58B-E9C701420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4DBA7E-20C3-66D9-72FB-6D1765230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4174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C3CB9-FF71-CFDE-954A-171D9BF6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5DBE4-94C9-6182-7649-566052FDC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761D27-5AF5-B54D-8BD0-BE1EF53DB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BD45F7-D972-437F-3D51-F8D09DDB0E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458660-DB26-E07A-B1A9-9380B4745D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3560F2-6CCA-959A-6E43-54A142E80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73FDF1-5BCC-DF72-77D5-7F69D48B3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21CF65-DC8E-FB23-497C-618B1C068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3780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A0183-6359-0C22-C949-9CD76993D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3AF629-D732-A2A7-8771-B3933587C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B196E8-0629-01A8-37C6-1C1F8D7F5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A3B9B2-BDFA-B044-B0C6-F1319E704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4742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B6D933-4319-AE44-CFB9-FFDE1009E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AC747A-20DD-D8B3-939A-522DEA200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73899-2690-C99A-88B5-C1EC8380E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579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A696A-4D6F-CD11-3BCB-676E435CD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19E9C4-39BB-C6B1-2845-38057BE03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946D72-E966-DCCC-DD4C-2147439A2A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8531AD-E0FC-7CBE-4ADD-6C1710E1F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7DC20-0544-C784-9DD6-0298B9ED2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539903-46FD-4382-0AF2-5126D2A49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54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DB393-BF79-B591-71F7-26BBB2D8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B1534A-8C6B-69F2-40BD-714A299699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F13744-063B-794D-9512-0F2AAF320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ECD8C-07DD-15AD-7A13-45C402944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7A9CC-CBDE-A9C5-DEE1-476B3E84E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D4994-A9F3-08C7-DC54-4BD08E32C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6180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5863A9-1055-C0B9-05D7-A2D47E1CD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CF5FA-C11F-A5EA-460D-052FE4560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BF3C72-3A69-7098-A99C-FAB73D2223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D0E61F-689A-4532-971E-9E615FCC1B73}" type="datetimeFigureOut">
              <a:rPr lang="en-IN" smtClean="0"/>
              <a:t>06-01-2026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B1643-0E7F-C030-7058-69967F8291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E3A74-C6E6-6026-20A3-258FBA9304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EF5DE-4180-43BE-AF20-23B7C83549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7324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030-28FA-541F-3757-9F856160A5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1B8214-0AFC-FE70-AA6F-5905D1ECFA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F8B5C6-EAC6-8160-B710-6A1C1EC573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70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8E3C3-401B-784E-34B5-CC273DBA9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73773-0854-EEEE-15C0-928A16821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32F01-47C7-30B3-19BF-8DED8CBE6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9593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F6FD13-9BAE-7880-10C3-079A9B1FA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59356"/>
            <a:ext cx="12192000" cy="42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621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78327-F154-A875-79A1-D797CAA5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C0675E-9841-8BAA-8BCC-D047388321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48706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F3BF26-415F-FB24-D290-A6E27299A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70678"/>
            <a:ext cx="12192000" cy="198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33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259B2-A676-4EC2-DA09-C4A444C13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6F0774-E83D-80B3-AD2D-8AE16919CC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" y="0"/>
            <a:ext cx="12192000" cy="46298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7B96ED-8D36-6D8F-371F-447858FB6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4629872"/>
            <a:ext cx="12191999" cy="380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96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6DC4F-5240-5614-8E39-E0DBA6CF7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29E02-1DDE-A88E-6CCD-CA3298753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F07DAF-80E9-1E19-2287-81844D9BE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38255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0B17D4-1488-28C7-0A65-BE2BFE90A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25572"/>
            <a:ext cx="12191999" cy="413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7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87BE1-92BC-E0EA-289A-7B7050623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38297-F14C-009E-2D58-8291B8680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BFF78F-FCBF-14AC-2C84-C01A84B18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57178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3D8429-8282-B39C-3B43-FB0560407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717895"/>
            <a:ext cx="12192000" cy="47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719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444B7-73EF-9DB3-6E38-725E15C52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B38E9-FA83-E99E-E8F6-39A6744D8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EB458-11C7-636F-1F7C-0B3940C5B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6545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297F97-C0AC-3B00-B0EC-BA317A18B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54530"/>
            <a:ext cx="12192000" cy="416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07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975DA-894D-5F3D-C1E3-80DA51D80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7B54D-7CB9-74D6-3B9B-019998A85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FF5354-FE1F-26BA-929B-EAE768D94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21109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241A35-F648-669B-D91A-7D75AE1AE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10923"/>
            <a:ext cx="12192000" cy="611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664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1859E-6685-2336-0BC3-BCC0CE448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2C169-C23A-E739-EB2B-067E33FCF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06360-08E9-3CE4-F13C-40B04231B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921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47BB69-E02B-A732-93B2-A40D5BB54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21253"/>
            <a:ext cx="12192000" cy="6111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444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64FB1-2241-DE5A-7842-847D32DC4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AACA34-D542-6C77-4001-D040F23E7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701" y="1825625"/>
            <a:ext cx="9876598" cy="435133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38AD34-E26D-269F-3B7F-75D32199B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5173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A3BAAA-D0AB-D8CF-64B0-8AAECEF2B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73884"/>
            <a:ext cx="12192000" cy="51287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7E862B-31DA-D590-FE29-3329C459C1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359" y="2342676"/>
            <a:ext cx="5034117" cy="24675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4AC076-E2AE-EE4B-9572-5BBDF216C5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931" y="2291903"/>
            <a:ext cx="4492746" cy="256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122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</Words>
  <Application>Microsoft Office PowerPoint</Application>
  <PresentationFormat>Widescreen</PresentationFormat>
  <Paragraphs>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Riya Verma</dc:creator>
  <cp:lastModifiedBy>Riya Verma</cp:lastModifiedBy>
  <cp:revision>3</cp:revision>
  <dcterms:created xsi:type="dcterms:W3CDTF">2026-01-06T11:00:40Z</dcterms:created>
  <dcterms:modified xsi:type="dcterms:W3CDTF">2026-01-06T11:41:01Z</dcterms:modified>
</cp:coreProperties>
</file>

<file path=docProps/thumbnail.jpeg>
</file>